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3" r:id="rId4"/>
    <p:sldId id="259" r:id="rId5"/>
    <p:sldId id="257" r:id="rId6"/>
    <p:sldId id="264" r:id="rId7"/>
    <p:sldId id="258" r:id="rId8"/>
    <p:sldId id="260" r:id="rId9"/>
    <p:sldId id="265" r:id="rId10"/>
    <p:sldId id="269" r:id="rId11"/>
    <p:sldId id="272" r:id="rId12"/>
    <p:sldId id="266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181FB-3F40-474D-A84D-C2E7B0BC6BF4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0C7A9A-26D5-4559-9600-C0391587E9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tozone.net/article/read/Kompressory_dlya_nakachivaniya_shi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+mn-lt"/>
                <a:hlinkClick r:id="rId2"/>
              </a:rPr>
              <a:t>Проектная работа </a:t>
            </a:r>
            <a:r>
              <a:rPr lang="ru-RU" sz="2800" dirty="0" smtClean="0">
                <a:effectLst/>
                <a:latin typeface="+mn-lt"/>
                <a:hlinkClick r:id="rId2"/>
              </a:rPr>
              <a:t/>
            </a:r>
            <a:br>
              <a:rPr lang="ru-RU" sz="2800" dirty="0" smtClean="0">
                <a:effectLst/>
                <a:latin typeface="+mn-lt"/>
                <a:hlinkClick r:id="rId2"/>
              </a:rPr>
            </a:br>
            <a:r>
              <a:rPr lang="ru-RU" sz="2800" dirty="0">
                <a:effectLst/>
                <a:latin typeface="+mn-lt"/>
                <a:hlinkClick r:id="rId2"/>
              </a:rPr>
              <a:t/>
            </a:r>
            <a:br>
              <a:rPr lang="ru-RU" sz="2800" dirty="0">
                <a:effectLst/>
                <a:latin typeface="+mn-lt"/>
                <a:hlinkClick r:id="rId2"/>
              </a:rPr>
            </a:br>
            <a:r>
              <a:rPr lang="ru-RU" sz="2800" dirty="0" smtClean="0">
                <a:effectLst/>
                <a:latin typeface="+mn-lt"/>
                <a:hlinkClick r:id="rId2"/>
              </a:rPr>
              <a:t>Компрессор</a:t>
            </a:r>
            <a:r>
              <a:rPr lang="ru-RU" sz="2800" b="0" dirty="0">
                <a:effectLst/>
                <a:latin typeface="+mn-lt"/>
                <a:hlinkClick r:id="rId2"/>
              </a:rPr>
              <a:t> </a:t>
            </a:r>
            <a:r>
              <a:rPr lang="ru-RU" sz="2800" dirty="0">
                <a:effectLst/>
                <a:latin typeface="+mn-lt"/>
                <a:hlinkClick r:id="rId2"/>
              </a:rPr>
              <a:t>для</a:t>
            </a:r>
            <a:r>
              <a:rPr lang="ru-RU" sz="2800" b="0" dirty="0">
                <a:effectLst/>
                <a:latin typeface="+mn-lt"/>
                <a:hlinkClick r:id="rId2"/>
              </a:rPr>
              <a:t> </a:t>
            </a:r>
            <a:r>
              <a:rPr lang="ru-RU" sz="2800" dirty="0">
                <a:effectLst/>
                <a:latin typeface="+mn-lt"/>
                <a:hlinkClick r:id="rId2"/>
              </a:rPr>
              <a:t>накачивания</a:t>
            </a:r>
            <a:r>
              <a:rPr lang="ru-RU" sz="2800" b="0" dirty="0">
                <a:effectLst/>
                <a:latin typeface="+mn-lt"/>
                <a:hlinkClick r:id="rId2"/>
              </a:rPr>
              <a:t> </a:t>
            </a:r>
            <a:r>
              <a:rPr lang="ru-RU" sz="2800" dirty="0" smtClean="0">
                <a:effectLst/>
                <a:latin typeface="+mn-lt"/>
                <a:hlinkClick r:id="rId2"/>
              </a:rPr>
              <a:t>шин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31698"/>
            <a:ext cx="6224736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Руководитель: Ахметов </a:t>
            </a:r>
            <a:r>
              <a:rPr lang="ru-RU" dirty="0" err="1" smtClean="0"/>
              <a:t>Мулланур</a:t>
            </a:r>
            <a:r>
              <a:rPr lang="ru-RU" dirty="0" smtClean="0"/>
              <a:t> </a:t>
            </a:r>
            <a:r>
              <a:rPr lang="ru-RU" dirty="0" err="1" smtClean="0"/>
              <a:t>Зуфарович</a:t>
            </a:r>
            <a:endParaRPr lang="ru-RU" dirty="0" smtClean="0"/>
          </a:p>
          <a:p>
            <a:pPr algn="r"/>
            <a:r>
              <a:rPr lang="ru-RU" dirty="0" smtClean="0"/>
              <a:t>Исполнитель: </a:t>
            </a:r>
            <a:r>
              <a:rPr lang="ru-RU" dirty="0" err="1" smtClean="0"/>
              <a:t>Нурлыгаянов</a:t>
            </a:r>
            <a:r>
              <a:rPr lang="ru-RU" dirty="0" smtClean="0"/>
              <a:t> </a:t>
            </a:r>
            <a:r>
              <a:rPr lang="ru-RU" dirty="0" err="1" smtClean="0"/>
              <a:t>Раиль</a:t>
            </a:r>
            <a:r>
              <a:rPr lang="ru-RU" dirty="0" smtClean="0"/>
              <a:t> </a:t>
            </a:r>
            <a:r>
              <a:rPr lang="ru-RU" dirty="0" err="1" smtClean="0"/>
              <a:t>Рамилевич</a:t>
            </a:r>
            <a:r>
              <a:rPr lang="ru-RU" dirty="0" smtClean="0"/>
              <a:t> 7 класс</a:t>
            </a:r>
          </a:p>
          <a:p>
            <a:pPr algn="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805473"/>
            <a:ext cx="343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Тат.Шуранская</a:t>
            </a:r>
            <a:r>
              <a:rPr lang="ru-RU" sz="2800" dirty="0" smtClean="0"/>
              <a:t> СОШ</a:t>
            </a:r>
          </a:p>
          <a:p>
            <a:pPr algn="ctr"/>
            <a:r>
              <a:rPr lang="ru-RU" sz="2800" dirty="0" smtClean="0"/>
              <a:t>2014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9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Шланг тормозной жидкостной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2221"/>
            <a:ext cx="6694801" cy="44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Наконечник для насоса</a:t>
            </a:r>
            <a:endParaRPr lang="ru-RU" dirty="0"/>
          </a:p>
        </p:txBody>
      </p:sp>
      <p:pic>
        <p:nvPicPr>
          <p:cNvPr id="13314" name="Picture 2" descr="Наконечник для насоса (метал.) купить в интернет-магазине Н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472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Шпилька </a:t>
            </a:r>
            <a:r>
              <a:rPr lang="ru-RU" dirty="0">
                <a:effectLst/>
              </a:rPr>
              <a:t>резьбовая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196" name="Picture 4" descr="Шпилька резьбовая М24*2000 DIN 975 оцинк . в Краснодаре и Краснодарском крае от ООО Рут-Эксим: продажа, цена - 23.2085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16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/>
              </a:rPr>
              <a:t>Гайка </a:t>
            </a:r>
            <a:r>
              <a:rPr lang="ru-RU" dirty="0" err="1" smtClean="0">
                <a:effectLst/>
              </a:rPr>
              <a:t>самоконтрящаяся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9218" name="Picture 2" descr="Гайка самоконтрящаяся DIN 985 оц. и нержавеющий А2 и А4: продажа, цена в Харькове. гайки от &quot;ООО &quot;ПП ВАДИС-М&quot;&quot; - 2881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Толстая доска для </a:t>
            </a:r>
            <a:r>
              <a:rPr lang="ru-RU" dirty="0" smtClean="0"/>
              <a:t>основы</a:t>
            </a:r>
            <a:endParaRPr lang="ru-RU" dirty="0"/>
          </a:p>
        </p:txBody>
      </p:sp>
      <p:pic>
        <p:nvPicPr>
          <p:cNvPr id="12290" name="Picture 2" descr="Пиломатериалы, строительство бани, домов из дерева, коттеджей в Екатерин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20000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Работа над проектом </a:t>
            </a:r>
            <a:r>
              <a:rPr lang="ru-RU" sz="3200" dirty="0" smtClean="0"/>
              <a:t>продолжается, </a:t>
            </a:r>
            <a:r>
              <a:rPr lang="ru-RU" sz="3200" dirty="0"/>
              <a:t>планируются установление дополнительных частей и механизмов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77136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1.Манометр </a:t>
            </a:r>
            <a:endParaRPr lang="ru-RU" sz="2400" dirty="0"/>
          </a:p>
          <a:p>
            <a:pPr fontAlgn="base"/>
            <a:r>
              <a:rPr lang="ru-RU" sz="2400" dirty="0" smtClean="0"/>
              <a:t>2.Ресивер</a:t>
            </a:r>
            <a:endParaRPr lang="ru-RU" sz="2400" dirty="0"/>
          </a:p>
          <a:p>
            <a:pPr fontAlgn="base"/>
            <a:r>
              <a:rPr lang="ru-RU" sz="2400" dirty="0" smtClean="0"/>
              <a:t>3.Мебельные колеса</a:t>
            </a:r>
          </a:p>
          <a:p>
            <a:pPr fontAlgn="base"/>
            <a:r>
              <a:rPr lang="ru-RU" sz="2400" dirty="0" smtClean="0"/>
              <a:t>4. </a:t>
            </a:r>
            <a:r>
              <a:rPr lang="ru-RU" sz="2400" dirty="0"/>
              <a:t>П</a:t>
            </a:r>
            <a:r>
              <a:rPr lang="ru-RU" sz="2400" dirty="0" smtClean="0"/>
              <a:t>истолет опрыскиватель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77136"/>
            <a:ext cx="1905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Интернет магазин &quot;4х4TUR.RU&quot; / span style=color:yellow /Офф-роуд Снаряжение/font / Компрессоры и манометры / Ресивер Беркут AT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7727"/>
            <a:ext cx="2768080" cy="20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истолет-распылитель, верхний бачок, 1,5 м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16" y="3956281"/>
            <a:ext cx="2670448" cy="26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олесо аппаратное поворотное (серая резина) GROST SCG 50 от компании ООО &quot;Аверс&quot;, купить в Чебоксар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48" y="4178456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852936"/>
            <a:ext cx="820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6811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08712"/>
          </a:xfrm>
        </p:spPr>
        <p:txBody>
          <a:bodyPr>
            <a:normAutofit/>
          </a:bodyPr>
          <a:lstStyle/>
          <a:p>
            <a:r>
              <a:rPr lang="ru-RU" b="0" dirty="0">
                <a:effectLst/>
              </a:rPr>
              <a:t>В инвентаре гаража автовладельца будет нелишним воздушный компрессор. С помощью него можно покрасить авто, накачать шины, подать воздух на </a:t>
            </a:r>
            <a:r>
              <a:rPr lang="ru-RU" b="0" dirty="0" err="1" smtClean="0">
                <a:effectLst/>
              </a:rPr>
              <a:t>пневмоинструменты</a:t>
            </a:r>
            <a:r>
              <a:rPr lang="ru-RU" b="0" dirty="0" smtClean="0">
                <a:effectLst/>
              </a:rPr>
              <a:t> и продуть </a:t>
            </a:r>
            <a:r>
              <a:rPr lang="ru-RU" b="0" dirty="0" smtClean="0">
                <a:effectLst/>
              </a:rPr>
              <a:t>карбюраторы. 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5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61648" cy="64807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Цель работы: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1.Сэкономить время при накачки шин.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2.Облегчить работу накачки шин.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3.Проверить прочность компрессора и сравнить заводскими компрессорами.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Использованные материалы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495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Компрессор холодильника СВИЯГА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572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продаю холодильник &quot;Свияга&quot; - Чебокс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124744"/>
            <a:ext cx="25922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даю холодильник &quot;Свияга&quot; - Чебокса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963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Детали машин Чертежи в масштабе.ру - страница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74"/>
            <a:ext cx="9144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Кнопка </a:t>
            </a:r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пусковая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1"/>
            <a:ext cx="49685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Включение 3-х фазного двигателя в однофазную сеть, от теории к практ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65313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 кнопка представляет собой трехполюсный выключатель, одна пара контактов которого замыкается, когда кнопка нажата. При отпускании контакты размыкаются, а остальная пара контактов остается включенной, до тех пор, пока не будет нажата кнопка стоп. </a:t>
            </a:r>
          </a:p>
        </p:txBody>
      </p:sp>
    </p:spTree>
    <p:extLst>
      <p:ext uri="{BB962C8B-B14F-4D97-AF65-F5344CB8AC3E}">
        <p14:creationId xmlns:p14="http://schemas.microsoft.com/office/powerpoint/2010/main" val="41487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34563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ШНУР</a:t>
            </a:r>
            <a:r>
              <a:rPr lang="ru-RU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ШВВП </a:t>
            </a:r>
            <a:r>
              <a:rPr lang="ru-RU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2х0,75 – шнур с двумя многопроволочными жилами, с площадью сечения жилы 0,75мм, в ПВХ изоляции, в ПВХ оболочке. 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elektrik-master.ru/img/A-shn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608512" cy="28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Автомобильные хомуты</a:t>
            </a:r>
            <a:endParaRPr lang="ru-RU" dirty="0"/>
          </a:p>
        </p:txBody>
      </p:sp>
      <p:pic>
        <p:nvPicPr>
          <p:cNvPr id="7170" name="Picture 2" descr="ОтРозетки.ru. Интернет магазин Рязань. -STAYER 3780-11-20 хомуты стальные оцинкованые, 11-20мм, 5шт (10) -Бытовая техника и эл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0760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132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Проектная работа   Компрессор для накачивания шин</vt:lpstr>
      <vt:lpstr>В инвентаре гаража автовладельца будет нелишним воздушный компрессор. С помощью него можно покрасить авто, накачать шины, подать воздух на пневмоинструменты и продуть карбюраторы.   </vt:lpstr>
      <vt:lpstr>  Цель работы:  1.Сэкономить время при накачки шин.  2.Облегчить работу накачки шин.  3.Проверить прочность компрессора и сравнить заводскими компрессорами.   </vt:lpstr>
      <vt:lpstr>Использованные материалы</vt:lpstr>
      <vt:lpstr>Компрессор холодильника СВИЯГА</vt:lpstr>
      <vt:lpstr>Презентация PowerPoint</vt:lpstr>
      <vt:lpstr>Кнопка пусковая</vt:lpstr>
      <vt:lpstr>ШНУР   ШВВП 2х0,75 – шнур с двумя многопроволочными жилами, с площадью сечения жилы 0,75мм, в ПВХ изоляции, в ПВХ оболочке. </vt:lpstr>
      <vt:lpstr>Автомобильные хомуты</vt:lpstr>
      <vt:lpstr>Шланг тормозной жидкостной</vt:lpstr>
      <vt:lpstr>Наконечник для насоса</vt:lpstr>
      <vt:lpstr>Шпилька резьбовая </vt:lpstr>
      <vt:lpstr>Презентация PowerPoint</vt:lpstr>
      <vt:lpstr>Толстая доска для основы</vt:lpstr>
      <vt:lpstr>Работа над проектом продолжается, планируются установление дополнительных частей и механизмов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 Компрессор для накачивания шин</dc:title>
  <dc:creator>Зуфар</dc:creator>
  <cp:lastModifiedBy>Зуфар</cp:lastModifiedBy>
  <cp:revision>20</cp:revision>
  <dcterms:created xsi:type="dcterms:W3CDTF">2014-12-11T19:14:54Z</dcterms:created>
  <dcterms:modified xsi:type="dcterms:W3CDTF">2014-12-12T05:26:37Z</dcterms:modified>
</cp:coreProperties>
</file>